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34B"/>
    <a:srgbClr val="B0CFF8"/>
    <a:srgbClr val="F193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107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0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51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48644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2A48B96-639E-45A3-A0BA-2464DFDB1FAA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45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46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47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48648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0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0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0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16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21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2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2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27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28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30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31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32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3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9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59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3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38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39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4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4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05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06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0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0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11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6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ly-arranged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95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9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59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0E70279-D81A-461D-8A4A-174672D5AFD2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EA35696-9B10-4D7E-BFCA-B41E85E542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0C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54" name="TextBox 1048653"/>
          <p:cNvSpPr txBox="1"/>
          <p:nvPr/>
        </p:nvSpPr>
        <p:spPr>
          <a:xfrm>
            <a:off x="717048" y="1084580"/>
            <a:ext cx="5182875" cy="41806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Вопросы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к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кроссворду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:  </a:t>
            </a:r>
            <a:endParaRPr sz="2400" dirty="0"/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1.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Что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мы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слышим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когда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говорим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? (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Звуки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)  </a:t>
            </a:r>
            <a:endParaRPr sz="2400" dirty="0"/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2.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Что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мы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пишем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чтобы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обозначить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звуки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? (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Буквы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) </a:t>
            </a:r>
            <a:endParaRPr sz="2400" dirty="0"/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3.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Как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называются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согласные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которые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произносятся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смягчённо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? (Мягкие)  </a:t>
            </a:r>
            <a:endParaRPr sz="2400" dirty="0"/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4.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Как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называются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согласные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которые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произносятся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с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голосом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? (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Звонкие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)  </a:t>
            </a:r>
            <a:endParaRPr sz="2400" dirty="0"/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5.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Как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называются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звуки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при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произношении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которых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воздух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встречает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во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рту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препятствие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? (</a:t>
            </a:r>
            <a:r>
              <a:rPr lang="en-US" sz="2000" b="0" i="0" dirty="0" err="1">
                <a:solidFill>
                  <a:srgbClr val="000000"/>
                </a:solidFill>
                <a:latin typeface="Calibri"/>
                <a:ea typeface="宋体"/>
                <a:cs typeface="Arial"/>
              </a:rPr>
              <a:t>Согласные</a:t>
            </a:r>
            <a:r>
              <a:rPr lang="en-US" sz="2000" b="0" i="0" dirty="0">
                <a:solidFill>
                  <a:srgbClr val="000000"/>
                </a:solidFill>
                <a:latin typeface="Calibri"/>
                <a:ea typeface="宋体"/>
                <a:cs typeface="Arial"/>
              </a:rPr>
              <a:t>)  </a:t>
            </a:r>
          </a:p>
        </p:txBody>
      </p:sp>
      <p:grpSp>
        <p:nvGrpSpPr>
          <p:cNvPr id="1048578" name="Группа 1048577"/>
          <p:cNvGrpSpPr/>
          <p:nvPr/>
        </p:nvGrpSpPr>
        <p:grpSpPr>
          <a:xfrm>
            <a:off x="6993256" y="473529"/>
            <a:ext cx="4145483" cy="4858757"/>
            <a:chOff x="6993256" y="473529"/>
            <a:chExt cx="4145483" cy="485875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7417120" y="3589220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7788595" y="3589220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160070" y="3589219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531545" y="3589221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8903020" y="3589221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7788595" y="3146306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417117" y="4453078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788593" y="4889373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7788594" y="4446460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788595" y="4017840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993256" y="3574926"/>
              <a:ext cx="423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788593" y="2783592"/>
              <a:ext cx="3714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2</a:t>
              </a:r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672690" y="4446455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9287235" y="4446456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903019" y="4446457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8537915" y="4446458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8166440" y="4446459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93256" y="4453078"/>
              <a:ext cx="4238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4</a:t>
              </a:r>
              <a:endParaRPr lang="ru-RU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9672687" y="968542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9672687" y="1424685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9673357" y="1853303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9672688" y="2289070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672689" y="2703395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672690" y="3146306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9663098" y="3574926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9669222" y="4003542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8915873" y="1846156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9274494" y="1846157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0767264" y="1846156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0395789" y="1852769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0034573" y="1852770"/>
              <a:ext cx="371475" cy="44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576" name="TextBox 1048575"/>
            <p:cNvSpPr txBox="1"/>
            <p:nvPr/>
          </p:nvSpPr>
          <p:spPr>
            <a:xfrm>
              <a:off x="9669222" y="473529"/>
              <a:ext cx="3749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5</a:t>
              </a:r>
            </a:p>
          </p:txBody>
        </p:sp>
        <p:sp>
          <p:nvSpPr>
            <p:cNvPr id="1048577" name="TextBox 1048576"/>
            <p:cNvSpPr txBox="1"/>
            <p:nvPr/>
          </p:nvSpPr>
          <p:spPr>
            <a:xfrm>
              <a:off x="8409214" y="1867598"/>
              <a:ext cx="506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3</a:t>
              </a:r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Calibri"/>
        <a:font script="Hebr" typeface="Calibr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Calibri"/>
        <a:font script="Hebr" typeface="Calibr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Calibri"/>
        <a:font script="Hebr" typeface="Calibr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Широкоэкранный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宋体</vt:lpstr>
      <vt:lpstr>Arial</vt:lpstr>
      <vt:lpstr>Calibri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2</cp:revision>
  <dcterms:created xsi:type="dcterms:W3CDTF">2018-12-22T12:55:00Z</dcterms:created>
  <dcterms:modified xsi:type="dcterms:W3CDTF">2024-11-04T19:27:11Z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1033-11.2.0.9127</vt:lpwstr>
  </property>
  <property fmtid="{D5CDD505-2E9C-101B-9397-08002B2CF9AE}" pid="3" name="ICV">
    <vt:lpwstr>f2997662f573447a9c50512cedea1936</vt:lpwstr>
  </property>
</Properties>
</file>